
<file path=[Content_Types].xml><?xml version="1.0" encoding="utf-8"?>
<Types xmlns="http://schemas.openxmlformats.org/package/2006/content-types">
  <Override PartName="/ppt/slideLayouts/slideLayout18.xml" ContentType="application/vnd.openxmlformats-officedocument.presentationml.slideLayout+xml"/>
  <Override PartName="/ppt/slideLayouts/slideLayout1.xml" ContentType="application/vnd.openxmlformats-officedocument.presentationml.slideLayout+xml"/>
  <Default Extension="rels" ContentType="application/vnd.openxmlformats-package.relationships+xml"/>
  <Override PartName="/ppt/slides/slide11.xml" ContentType="application/vnd.openxmlformats-officedocument.presentationml.slide+xml"/>
  <Default Extension="xml" ContentType="application/xml"/>
  <Override PartName="/ppt/slides/slide9.xml" ContentType="application/vnd.openxmlformats-officedocument.presentationml.slide+xml"/>
  <Override PartName="/ppt/slideLayouts/slideLayout16.xml" ContentType="application/vnd.openxmlformats-officedocument.presentationml.slideLayout+xml"/>
  <Default Extension="jpeg" ContentType="image/jpeg"/>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14.xml" ContentType="application/vnd.openxmlformats-officedocument.presentationml.slideLayout+xml"/>
  <Override PartName="/ppt/slideLayouts/slideLayout6.xml" ContentType="application/vnd.openxmlformats-officedocument.presentationml.slideLayout+xml"/>
  <Override PartName="/ppt/slides/slide5.xml" ContentType="application/vnd.openxmlformats-officedocument.presentationml.slide+xml"/>
  <Override PartName="/ppt/slideLayouts/slideLayout12.xml" ContentType="application/vnd.openxmlformats-officedocument.presentationml.slideLayout+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s/slide1.xml" ContentType="application/vnd.openxmlformats-officedocument.presentationml.slide+xml"/>
  <Override PartName="/ppt/slides/slide12.xml" ContentType="application/vnd.openxmlformats-officedocument.presentationml.slide+xml"/>
  <Default Extension="bin" ContentType="application/vnd.openxmlformats-officedocument.presentationml.printerSettings"/>
  <Override PartName="/ppt/slideLayouts/slideLayout17.xml" ContentType="application/vnd.openxmlformats-officedocument.presentationml.slideLayout+xml"/>
  <Override PartName="/ppt/slideLayouts/slideLayout20.xml" ContentType="application/vnd.openxmlformats-officedocument.presentationml.slideLayout+xml"/>
  <Override PartName="/ppt/slides/slide10.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15.xml" ContentType="application/vnd.openxmlformats-officedocument.presentationml.slideLayout+xml"/>
  <Override PartName="/ppt/slideLayouts/slideLayout7.xml" ContentType="application/vnd.openxmlformats-officedocument.presentationml.slideLayout+xml"/>
  <Override PartName="/ppt/slides/slide6.xml" ContentType="application/vnd.openxmlformats-officedocument.presentationml.slide+xml"/>
  <Override PartName="/ppt/slideLayouts/slideLayout13.xml" ContentType="application/vnd.openxmlformats-officedocument.presentationml.slideLayout+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60" r:id="rId1"/>
  </p:sldMasterIdLst>
  <p:sldIdLst>
    <p:sldId id="256" r:id="rId2"/>
    <p:sldId id="257" r:id="rId3"/>
    <p:sldId id="258" r:id="rId4"/>
    <p:sldId id="259" r:id="rId5"/>
    <p:sldId id="260" r:id="rId6"/>
    <p:sldId id="261" r:id="rId7"/>
    <p:sldId id="262" r:id="rId8"/>
    <p:sldId id="263" r:id="rId9"/>
    <p:sldId id="264" r:id="rId10"/>
    <p:sldId id="266" r:id="rId11"/>
    <p:sldId id="265" r:id="rId12"/>
    <p:sldId id="267" r:id="rId1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92" d="100"/>
          <a:sy n="92" d="100"/>
        </p:scale>
        <p:origin x="-688" y="-11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printerSettings" Target="printerSettings/printerSettings1.bin"/><Relationship Id="rId15" Type="http://schemas.openxmlformats.org/officeDocument/2006/relationships/presProps" Target="presProps.xml"/><Relationship Id="rId16" Type="http://schemas.openxmlformats.org/officeDocument/2006/relationships/viewProps" Target="viewProps.xml"/><Relationship Id="rId17" Type="http://schemas.openxmlformats.org/officeDocument/2006/relationships/theme" Target="theme/theme1.xml"/><Relationship Id="rId1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49B80FF8-3085-134C-B3E9-9E65E011C3E5}" type="datetimeFigureOut">
              <a:rPr lang="en-US" smtClean="0"/>
              <a:pPr/>
              <a:t>11/21/11</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sz="1800" kern="1200">
              <a:solidFill>
                <a:schemeClr val="lt1"/>
              </a:solidFill>
              <a:latin typeface="+mn-lt"/>
              <a:ea typeface="+mn-ea"/>
              <a:cs typeface="+mn-cs"/>
            </a:endParaRP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1" name="Rectangle 10"/>
          <p:cNvSpPr/>
          <p:nvPr/>
        </p:nvSpPr>
        <p:spPr>
          <a:xfrm>
            <a:off x="4624388" y="228600"/>
            <a:ext cx="2057400" cy="203911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6802438" y="2377440"/>
            <a:ext cx="2057400" cy="203911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4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5" name="Date Placeholder 4"/>
          <p:cNvSpPr>
            <a:spLocks noGrp="1"/>
          </p:cNvSpPr>
          <p:nvPr>
            <p:ph type="dt" sz="half" idx="10"/>
          </p:nvPr>
        </p:nvSpPr>
        <p:spPr/>
        <p:txBody>
          <a:body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C3C7598-1B94-7548-A399-55A8101E794F}" type="slidenum">
              <a:rPr lang="en-US" smtClean="0"/>
              <a:pPr/>
              <a:t>‹#›</a:t>
            </a:fld>
            <a:endParaRPr lang="en-US"/>
          </a:p>
        </p:txBody>
      </p:sp>
      <p:sp>
        <p:nvSpPr>
          <p:cNvPr id="12" name="Content Placeholder 2"/>
          <p:cNvSpPr>
            <a:spLocks noGrp="1"/>
          </p:cNvSpPr>
          <p:nvPr>
            <p:ph sz="half" idx="17"/>
          </p:nvPr>
        </p:nvSpPr>
        <p:spPr>
          <a:xfrm>
            <a:off x="502920" y="1985963"/>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4" name="Content Placeholder 2"/>
          <p:cNvSpPr>
            <a:spLocks noGrp="1"/>
          </p:cNvSpPr>
          <p:nvPr>
            <p:ph sz="half" idx="18"/>
          </p:nvPr>
        </p:nvSpPr>
        <p:spPr>
          <a:xfrm>
            <a:off x="502920" y="4164965"/>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5"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6"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Only">
    <p:spTree>
      <p:nvGrpSpPr>
        <p:cNvPr id="1" name=""/>
        <p:cNvGrpSpPr/>
        <p:nvPr/>
      </p:nvGrpSpPr>
      <p:grpSpPr>
        <a:xfrm>
          <a:off x="0" y="0"/>
          <a:ext cx="0" cy="0"/>
          <a:chOff x="0" y="0"/>
          <a:chExt cx="0" cy="0"/>
        </a:xfrm>
      </p:grpSpPr>
      <p:sp>
        <p:nvSpPr>
          <p:cNvPr id="6" name="Rectangle 5"/>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TextBox 7"/>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49B80FF8-3085-134C-B3E9-9E65E011C3E5}" type="datetimeFigureOut">
              <a:rPr lang="en-US" smtClean="0"/>
              <a:pPr/>
              <a:t>11/21/11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C3C7598-1B94-7548-A399-55A8101E794F}"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Blank">
    <p:spTree>
      <p:nvGrpSpPr>
        <p:cNvPr id="1" name=""/>
        <p:cNvGrpSpPr/>
        <p:nvPr/>
      </p:nvGrpSpPr>
      <p:grpSpPr>
        <a:xfrm>
          <a:off x="0" y="0"/>
          <a:ext cx="0" cy="0"/>
          <a:chOff x="0" y="0"/>
          <a:chExt cx="0" cy="0"/>
        </a:xfrm>
      </p:grpSpPr>
      <p:sp>
        <p:nvSpPr>
          <p:cNvPr id="5" name="Rectangle 4"/>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49B80FF8-3085-134C-B3E9-9E65E011C3E5}" type="datetimeFigureOut">
              <a:rPr lang="en-US" smtClean="0"/>
              <a:pPr/>
              <a:t>11/21/11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C3C7598-1B94-7548-A399-55A8101E794F}" type="slidenum">
              <a:rPr lang="en-US" smtClean="0"/>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8" name="Rectangle 7"/>
          <p:cNvSpPr/>
          <p:nvPr/>
        </p:nvSpPr>
        <p:spPr>
          <a:xfrm>
            <a:off x="282575" y="228600"/>
            <a:ext cx="3451225"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5" y="2571750"/>
            <a:ext cx="3255264"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3" name="Content Placeholder 2"/>
          <p:cNvSpPr>
            <a:spLocks noGrp="1"/>
          </p:cNvSpPr>
          <p:nvPr>
            <p:ph idx="1"/>
          </p:nvPr>
        </p:nvSpPr>
        <p:spPr>
          <a:xfrm>
            <a:off x="4168775" y="273050"/>
            <a:ext cx="4597399" cy="5853113"/>
          </a:xfrm>
        </p:spPr>
        <p:txBody>
          <a:bodyPr>
            <a:normAutofit/>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Text Placeholder 3"/>
          <p:cNvSpPr>
            <a:spLocks noGrp="1"/>
          </p:cNvSpPr>
          <p:nvPr>
            <p:ph type="body" sz="half" idx="2"/>
          </p:nvPr>
        </p:nvSpPr>
        <p:spPr>
          <a:xfrm>
            <a:off x="381093" y="3733800"/>
            <a:ext cx="3255264" cy="2392363"/>
          </a:xfrm>
        </p:spPr>
        <p:txBody>
          <a:bodyPr/>
          <a:lstStyle>
            <a:lvl1pPr marL="0" indent="0">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a:xfrm>
            <a:off x="3859305" y="6423585"/>
            <a:ext cx="3316941" cy="365125"/>
          </a:xfrm>
        </p:spPr>
        <p:txBody>
          <a:bodyPr/>
          <a:lstStyle/>
          <a:p>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169404" y="3124200"/>
            <a:ext cx="3898272"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6" y="228600"/>
            <a:ext cx="3460658" cy="63452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4169404" y="3995737"/>
            <a:ext cx="3898272" cy="214788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5C3C7598-1B94-7548-A399-55A8101E794F}" type="slidenum">
              <a:rPr lang="en-US" smtClean="0"/>
              <a:pPr/>
              <a:t>‹#›</a:t>
            </a:fld>
            <a:endParaRPr lang="en-US"/>
          </a:p>
        </p:txBody>
      </p:sp>
      <p:sp>
        <p:nvSpPr>
          <p:cNvPr id="10" name="TextBox 9"/>
          <p:cNvSpPr txBox="1"/>
          <p:nvPr/>
        </p:nvSpPr>
        <p:spPr>
          <a:xfrm>
            <a:off x="3990110"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above Caption">
    <p:spTree>
      <p:nvGrpSpPr>
        <p:cNvPr id="1" name=""/>
        <p:cNvGrpSpPr/>
        <p:nvPr/>
      </p:nvGrpSpPr>
      <p:grpSpPr>
        <a:xfrm>
          <a:off x="0" y="0"/>
          <a:ext cx="0" cy="0"/>
          <a:chOff x="0" y="0"/>
          <a:chExt cx="0" cy="0"/>
        </a:xfrm>
      </p:grpSpPr>
      <p:sp>
        <p:nvSpPr>
          <p:cNvPr id="2" name="Title 1"/>
          <p:cNvSpPr>
            <a:spLocks noGrp="1"/>
          </p:cNvSpPr>
          <p:nvPr>
            <p:ph type="title"/>
          </p:nvPr>
        </p:nvSpPr>
        <p:spPr>
          <a:xfrm>
            <a:off x="506505" y="4424082"/>
            <a:ext cx="6191157" cy="83371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28600"/>
            <a:ext cx="637838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506505" y="5257799"/>
            <a:ext cx="6191157" cy="885825"/>
          </a:xfrm>
        </p:spPr>
        <p:txBody>
          <a:bodyPr/>
          <a:lstStyle>
            <a:lvl1pPr marL="0" indent="0">
              <a:spcBef>
                <a:spcPts val="3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C3C7598-1B94-7548-A399-55A8101E794F}" type="slidenum">
              <a:rPr lang="en-US" smtClean="0"/>
              <a:pPr/>
              <a:t>‹#›</a:t>
            </a:fld>
            <a:endParaRPr lang="en-US"/>
          </a:p>
        </p:txBody>
      </p:sp>
      <p:sp>
        <p:nvSpPr>
          <p:cNvPr id="8" name="Rectangle 7"/>
          <p:cNvSpPr/>
          <p:nvPr/>
        </p:nvSpPr>
        <p:spPr>
          <a:xfrm>
            <a:off x="6802438" y="22860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6802438" y="2377440"/>
            <a:ext cx="2057400" cy="203911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327212" y="4632792"/>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2 Pictures with Caption">
    <p:spTree>
      <p:nvGrpSpPr>
        <p:cNvPr id="1" name=""/>
        <p:cNvGrpSpPr/>
        <p:nvPr/>
      </p:nvGrpSpPr>
      <p:grpSpPr>
        <a:xfrm>
          <a:off x="0" y="0"/>
          <a:ext cx="0" cy="0"/>
          <a:chOff x="0" y="0"/>
          <a:chExt cx="0" cy="0"/>
        </a:xfrm>
      </p:grpSpPr>
      <p:sp>
        <p:nvSpPr>
          <p:cNvPr id="8" name="Rectangle 7"/>
          <p:cNvSpPr/>
          <p:nvPr/>
        </p:nvSpPr>
        <p:spPr>
          <a:xfrm>
            <a:off x="282574" y="228600"/>
            <a:ext cx="6387167"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6181611"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6179566" cy="2392363"/>
          </a:xfrm>
        </p:spPr>
        <p:txBody>
          <a:bodyPr/>
          <a:lstStyle>
            <a:lvl1pPr marL="0" indent="0">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5212262" y="6235607"/>
            <a:ext cx="1348398" cy="365125"/>
          </a:xfrm>
        </p:spPr>
        <p:txBody>
          <a:bodyPr/>
          <a:lstStyle>
            <a:lvl1pPr>
              <a:defRPr>
                <a:solidFill>
                  <a:schemeClr val="bg1"/>
                </a:solidFill>
              </a:defRPr>
            </a:lvl1p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a:xfrm>
            <a:off x="381095" y="6235607"/>
            <a:ext cx="46481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5C3C7598-1B94-7548-A399-55A8101E794F}" type="slidenum">
              <a:rPr lang="en-US" smtClean="0"/>
              <a:pPr/>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6802438" y="2374940"/>
            <a:ext cx="2057400" cy="2039112"/>
          </a:xfrm>
        </p:spPr>
        <p:txBody>
          <a:bodyPr/>
          <a:lstStyle>
            <a:lvl1pPr>
              <a:buNone/>
              <a:defRPr/>
            </a:lvl1pPr>
          </a:lstStyle>
          <a:p>
            <a:r>
              <a:rPr lang="en-US" smtClean="0"/>
              <a:t>Click icon to add picture</a:t>
            </a:r>
            <a:endParaRPr/>
          </a:p>
        </p:txBody>
      </p:sp>
      <p:sp>
        <p:nvSpPr>
          <p:cNvPr id="13" name="Picture Placeholder 12"/>
          <p:cNvSpPr>
            <a:spLocks noGrp="1"/>
          </p:cNvSpPr>
          <p:nvPr>
            <p:ph type="pic" sz="quarter" idx="14"/>
          </p:nvPr>
        </p:nvSpPr>
        <p:spPr>
          <a:xfrm>
            <a:off x="6802438" y="4535424"/>
            <a:ext cx="2057400" cy="2039112"/>
          </a:xfrm>
        </p:spPr>
        <p:txBody>
          <a:bodyPr/>
          <a:lstStyle>
            <a:lvl1pPr>
              <a:buNone/>
              <a:defRPr/>
            </a:lvl1pPr>
          </a:lstStyle>
          <a:p>
            <a:r>
              <a:rPr lang="en-US" smtClean="0"/>
              <a:t>Click icon to add picture</a:t>
            </a:r>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Pictures with Caption">
    <p:spTree>
      <p:nvGrpSpPr>
        <p:cNvPr id="1" name=""/>
        <p:cNvGrpSpPr/>
        <p:nvPr/>
      </p:nvGrpSpPr>
      <p:grpSpPr>
        <a:xfrm>
          <a:off x="0" y="0"/>
          <a:ext cx="0" cy="0"/>
          <a:chOff x="0" y="0"/>
          <a:chExt cx="0" cy="0"/>
        </a:xfrm>
      </p:grpSpPr>
      <p:sp>
        <p:nvSpPr>
          <p:cNvPr id="8" name="Rectangle 7"/>
          <p:cNvSpPr/>
          <p:nvPr/>
        </p:nvSpPr>
        <p:spPr>
          <a:xfrm>
            <a:off x="282575" y="228600"/>
            <a:ext cx="423545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4016633"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4015304" cy="2392363"/>
          </a:xfrm>
        </p:spPr>
        <p:txBody>
          <a:bodyPr/>
          <a:lstStyle>
            <a:lvl1pPr marL="0" indent="0">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3048000" y="6235607"/>
            <a:ext cx="1348398" cy="365125"/>
          </a:xfrm>
        </p:spPr>
        <p:txBody>
          <a:bodyPr/>
          <a:lstStyle>
            <a:lvl1pPr>
              <a:defRPr>
                <a:solidFill>
                  <a:schemeClr val="bg1"/>
                </a:solidFill>
              </a:defRPr>
            </a:lvl1p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a:xfrm>
            <a:off x="381095" y="6235607"/>
            <a:ext cx="25907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5C3C7598-1B94-7548-A399-55A8101E794F}" type="slidenum">
              <a:rPr lang="en-US" smtClean="0"/>
              <a:pPr/>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4388" y="4534726"/>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4624388" y="228600"/>
            <a:ext cx="2057400" cy="2039112"/>
          </a:xfrm>
        </p:spPr>
        <p:txBody>
          <a:bodyPr/>
          <a:lstStyle>
            <a:lvl1pPr>
              <a:buNone/>
              <a:defRPr/>
            </a:lvl1pPr>
          </a:lstStyle>
          <a:p>
            <a:r>
              <a:rPr lang="en-US" smtClean="0"/>
              <a:t>Click icon to add picture</a:t>
            </a:r>
            <a:endParaRPr/>
          </a:p>
        </p:txBody>
      </p:sp>
      <p:sp>
        <p:nvSpPr>
          <p:cNvPr id="13" name="Picture Placeholder 12"/>
          <p:cNvSpPr>
            <a:spLocks noGrp="1"/>
          </p:cNvSpPr>
          <p:nvPr>
            <p:ph type="pic" sz="quarter" idx="14"/>
          </p:nvPr>
        </p:nvSpPr>
        <p:spPr>
          <a:xfrm>
            <a:off x="4624388" y="2381663"/>
            <a:ext cx="2057400" cy="2039112"/>
          </a:xfrm>
        </p:spPr>
        <p:txBody>
          <a:bodyPr/>
          <a:lstStyle>
            <a:lvl1pPr>
              <a:buNone/>
              <a:defRPr/>
            </a:lvl1pPr>
          </a:lstStyle>
          <a:p>
            <a:r>
              <a:rPr lang="en-US" smtClean="0"/>
              <a:t>Click icon to add picture</a:t>
            </a:r>
            <a:endParaRPr/>
          </a:p>
        </p:txBody>
      </p:sp>
      <p:sp>
        <p:nvSpPr>
          <p:cNvPr id="14" name="Picture Placeholder 12"/>
          <p:cNvSpPr>
            <a:spLocks noGrp="1"/>
          </p:cNvSpPr>
          <p:nvPr>
            <p:ph type="pic" sz="quarter" idx="15"/>
          </p:nvPr>
        </p:nvSpPr>
        <p:spPr>
          <a:xfrm>
            <a:off x="6803136" y="2381662"/>
            <a:ext cx="2057400" cy="4187952"/>
          </a:xfrm>
        </p:spPr>
        <p:txBody>
          <a:bodyPr/>
          <a:lstStyle>
            <a:lvl1pPr>
              <a:buNone/>
              <a:defRPr/>
            </a:lvl1pPr>
          </a:lstStyle>
          <a:p>
            <a:r>
              <a:rPr lang="en-US" smtClean="0"/>
              <a:t>Click icon to add picture</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Pictures with Caption, Alt.">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53000" y="3124200"/>
            <a:ext cx="3108960"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365248"/>
            <a:ext cx="424011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
        <p:nvSpPr>
          <p:cNvPr id="4" name="Text Placeholder 3"/>
          <p:cNvSpPr>
            <a:spLocks noGrp="1"/>
          </p:cNvSpPr>
          <p:nvPr>
            <p:ph type="body" sz="half" idx="2"/>
          </p:nvPr>
        </p:nvSpPr>
        <p:spPr>
          <a:xfrm>
            <a:off x="4953000" y="3995737"/>
            <a:ext cx="3108960" cy="214788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5C3C7598-1B94-7548-A399-55A8101E794F}" type="slidenum">
              <a:rPr lang="en-US" smtClean="0"/>
              <a:pPr/>
              <a:t>‹#›</a:t>
            </a:fld>
            <a:endParaRPr lang="en-US"/>
          </a:p>
        </p:txBody>
      </p:sp>
      <p:sp>
        <p:nvSpPr>
          <p:cNvPr id="10" name="TextBox 9"/>
          <p:cNvSpPr txBox="1"/>
          <p:nvPr/>
        </p:nvSpPr>
        <p:spPr>
          <a:xfrm>
            <a:off x="4750361"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
        <p:nvSpPr>
          <p:cNvPr id="14" name="Picture Placeholder 12"/>
          <p:cNvSpPr>
            <a:spLocks noGrp="1"/>
          </p:cNvSpPr>
          <p:nvPr>
            <p:ph type="pic" sz="quarter" idx="13"/>
          </p:nvPr>
        </p:nvSpPr>
        <p:spPr>
          <a:xfrm>
            <a:off x="277905" y="228600"/>
            <a:ext cx="2057400" cy="2039112"/>
          </a:xfrm>
        </p:spPr>
        <p:txBody>
          <a:bodyPr/>
          <a:lstStyle>
            <a:lvl1pPr>
              <a:buNone/>
              <a:defRPr/>
            </a:lvl1pPr>
          </a:lstStyle>
          <a:p>
            <a:r>
              <a:rPr lang="en-US" smtClean="0"/>
              <a:t>Click icon to add picture</a:t>
            </a:r>
            <a:endParaRPr/>
          </a:p>
        </p:txBody>
      </p:sp>
      <p:sp>
        <p:nvSpPr>
          <p:cNvPr id="15" name="Picture Placeholder 12"/>
          <p:cNvSpPr>
            <a:spLocks noGrp="1"/>
          </p:cNvSpPr>
          <p:nvPr>
            <p:ph type="pic" sz="quarter" idx="14"/>
          </p:nvPr>
        </p:nvSpPr>
        <p:spPr>
          <a:xfrm>
            <a:off x="2460625" y="228600"/>
            <a:ext cx="2057400" cy="2039112"/>
          </a:xfrm>
        </p:spPr>
        <p:txBody>
          <a:bodyPr/>
          <a:lstStyle>
            <a:lvl1pPr>
              <a:buNone/>
              <a:defRPr/>
            </a:lvl1pPr>
          </a:lstStyle>
          <a:p>
            <a:r>
              <a:rPr lang="en-US" smtClean="0"/>
              <a:t>Click icon to add picture</a:t>
            </a: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and Vertical Tex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49B80FF8-3085-134C-B3E9-9E65E011C3E5}" type="datetimeFigureOut">
              <a:rPr lang="en-US" smtClean="0"/>
              <a:pPr/>
              <a:t>11/21/11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C3C7598-1B94-7548-A399-55A8101E794F}"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and Content">
    <p:spTree>
      <p:nvGrpSpPr>
        <p:cNvPr id="1" name=""/>
        <p:cNvGrpSpPr/>
        <p:nvPr/>
      </p:nvGrpSpPr>
      <p:grpSpPr>
        <a:xfrm>
          <a:off x="0" y="0"/>
          <a:ext cx="0" cy="0"/>
          <a:chOff x="0" y="0"/>
          <a:chExt cx="0" cy="0"/>
        </a:xfrm>
      </p:grpSpPr>
      <p:sp>
        <p:nvSpPr>
          <p:cNvPr id="7" name="Rectangle 6"/>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49B80FF8-3085-134C-B3E9-9E65E011C3E5}" type="datetimeFigureOut">
              <a:rPr lang="en-US" smtClean="0"/>
              <a:pPr/>
              <a:t>11/21/11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C3C7598-1B94-7548-A399-55A8101E794F}" type="slidenum">
              <a:rPr lang="en-US" smtClean="0"/>
              <a:pPr/>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Rectangle 9"/>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Vertical Title and Text">
    <p:spTree>
      <p:nvGrpSpPr>
        <p:cNvPr id="1" name=""/>
        <p:cNvGrpSpPr/>
        <p:nvPr/>
      </p:nvGrpSpPr>
      <p:grpSpPr>
        <a:xfrm>
          <a:off x="0" y="0"/>
          <a:ext cx="0" cy="0"/>
          <a:chOff x="0" y="0"/>
          <a:chExt cx="0" cy="0"/>
        </a:xfrm>
      </p:grpSpPr>
      <p:sp>
        <p:nvSpPr>
          <p:cNvPr id="10" name="Rectangle 9"/>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995772" y="954742"/>
            <a:ext cx="681318" cy="5171422"/>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958756"/>
            <a:ext cx="6858000" cy="518486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49B80FF8-3085-134C-B3E9-9E65E011C3E5}" type="datetimeFigureOut">
              <a:rPr lang="en-US" smtClean="0"/>
              <a:pPr/>
              <a:t>11/21/11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C3C7598-1B94-7548-A399-55A8101E794F}" type="slidenum">
              <a:rPr lang="en-US" smtClean="0"/>
              <a:pPr/>
              <a:t>‹#›</a:t>
            </a:fld>
            <a:endParaRPr lang="en-US"/>
          </a:p>
        </p:txBody>
      </p:sp>
      <p:sp>
        <p:nvSpPr>
          <p:cNvPr id="9" name="TextBox 8"/>
          <p:cNvSpPr txBox="1"/>
          <p:nvPr/>
        </p:nvSpPr>
        <p:spPr>
          <a:xfrm rot="16200000">
            <a:off x="8593111" y="561668"/>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and Content, Al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8474" y="134471"/>
            <a:ext cx="7556313" cy="995082"/>
          </a:xfrm>
        </p:spPr>
        <p:txBody>
          <a:bodyPr anchor="b" anchorCtr="0"/>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49B80FF8-3085-134C-B3E9-9E65E011C3E5}" type="datetimeFigureOut">
              <a:rPr lang="en-US" smtClean="0"/>
              <a:pPr/>
              <a:t>11/21/11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C3C7598-1B94-7548-A399-55A8101E794F}" type="slidenum">
              <a:rPr lang="en-US" smtClean="0"/>
              <a:pPr/>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Text Placeholder 3"/>
          <p:cNvSpPr>
            <a:spLocks noGrp="1"/>
          </p:cNvSpPr>
          <p:nvPr>
            <p:ph type="body" sz="half" idx="2"/>
          </p:nvPr>
        </p:nvSpPr>
        <p:spPr>
          <a:xfrm>
            <a:off x="498518" y="1129553"/>
            <a:ext cx="7558960" cy="774700"/>
          </a:xfrm>
        </p:spPr>
        <p:txBody>
          <a:bodyPr vert="horz" lIns="91440" tIns="45720" rIns="91440" bIns="45720" rtlCol="0" anchor="t" anchorCtr="0">
            <a:noAutofit/>
          </a:bodyPr>
          <a:lstStyle>
            <a:lvl1pPr marL="0" indent="0">
              <a:buNone/>
              <a:defRPr kumimoji="0" sz="2400" b="0" i="0" u="none" strike="noStrike" kern="1200" cap="none" spc="0" normalizeH="0" baseline="0">
                <a:ln>
                  <a:noFill/>
                </a:ln>
                <a:solidFill>
                  <a:schemeClr val="accent3"/>
                </a:solidFill>
                <a:effectLst/>
                <a:uLnTx/>
                <a:uFillTx/>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Slide with 2 Pictures">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49B80FF8-3085-134C-B3E9-9E65E011C3E5}" type="datetimeFigureOut">
              <a:rPr lang="en-US" smtClean="0"/>
              <a:pPr/>
              <a:t>11/21/11</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Picture Placeholder 12"/>
          <p:cNvSpPr>
            <a:spLocks noGrp="1"/>
          </p:cNvSpPr>
          <p:nvPr>
            <p:ph type="pic" sz="quarter" idx="12"/>
          </p:nvPr>
        </p:nvSpPr>
        <p:spPr>
          <a:xfrm>
            <a:off x="4624388" y="228600"/>
            <a:ext cx="2057400" cy="2039112"/>
          </a:xfrm>
        </p:spPr>
        <p:txBody>
          <a:bodyPr/>
          <a:lstStyle>
            <a:lvl1pPr>
              <a:buNone/>
              <a:defRPr/>
            </a:lvl1pPr>
          </a:lstStyle>
          <a:p>
            <a:r>
              <a:rPr lang="en-US" smtClean="0"/>
              <a:t>Click icon to add picture</a:t>
            </a:r>
            <a:endParaRPr/>
          </a:p>
        </p:txBody>
      </p:sp>
      <p:sp>
        <p:nvSpPr>
          <p:cNvPr id="14" name="Picture Placeholder 12"/>
          <p:cNvSpPr>
            <a:spLocks noGrp="1"/>
          </p:cNvSpPr>
          <p:nvPr>
            <p:ph type="pic" sz="quarter" idx="13"/>
          </p:nvPr>
        </p:nvSpPr>
        <p:spPr>
          <a:xfrm>
            <a:off x="6802438" y="2377440"/>
            <a:ext cx="2057400" cy="2039112"/>
          </a:xfrm>
        </p:spPr>
        <p:txBody>
          <a:bodyPr/>
          <a:lstStyle>
            <a:lvl1pPr>
              <a:buNone/>
              <a:defRPr/>
            </a:lvl1pPr>
          </a:lstStyle>
          <a:p>
            <a:r>
              <a:rPr lang="en-US" smtClean="0"/>
              <a:t>Click icon to add picture</a:t>
            </a:r>
            <a:endParaRPr/>
          </a:p>
        </p:txBody>
      </p:sp>
      <p:sp>
        <p:nvSpPr>
          <p:cNvPr id="16" name="Text Placeholder 3"/>
          <p:cNvSpPr>
            <a:spLocks noGrp="1"/>
          </p:cNvSpPr>
          <p:nvPr>
            <p:ph type="body" sz="half" idx="2"/>
          </p:nvPr>
        </p:nvSpPr>
        <p:spPr>
          <a:xfrm>
            <a:off x="857250" y="1779494"/>
            <a:ext cx="3086100" cy="2040905"/>
          </a:xfrm>
        </p:spPr>
        <p:txBody>
          <a:bodyPr lIns="45720" tIns="45720" rIns="45720" anchor="t">
            <a:noAutofit/>
          </a:bodyPr>
          <a:lstStyle>
            <a:lvl1pPr marL="0" indent="0" algn="ctr">
              <a:buNone/>
              <a:defRPr sz="4600">
                <a:solidFill>
                  <a:schemeClr val="bg1"/>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7" name="Rectangle 6"/>
          <p:cNvSpPr/>
          <p:nvPr/>
        </p:nvSpPr>
        <p:spPr>
          <a:xfrm>
            <a:off x="658907" y="228600"/>
            <a:ext cx="820093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86000" y="3124200"/>
            <a:ext cx="5638800" cy="1362075"/>
          </a:xfrm>
        </p:spPr>
        <p:txBody>
          <a:bodyPr anchor="b" anchorCtr="0">
            <a:normAutofit/>
          </a:bodyPr>
          <a:lstStyle>
            <a:lvl1pPr algn="l">
              <a:defRPr sz="3200" b="0" cap="none" baseline="0">
                <a:solidFill>
                  <a:schemeClr val="bg1"/>
                </a:solidFill>
              </a:defRPr>
            </a:lvl1pPr>
          </a:lstStyle>
          <a:p>
            <a:r>
              <a:rPr lang="en-US" smtClean="0"/>
              <a:t>Click to edit Master title style</a:t>
            </a:r>
            <a:endParaRPr/>
          </a:p>
        </p:txBody>
      </p:sp>
      <p:sp>
        <p:nvSpPr>
          <p:cNvPr id="3" name="Text Placeholder 2"/>
          <p:cNvSpPr>
            <a:spLocks noGrp="1"/>
          </p:cNvSpPr>
          <p:nvPr>
            <p:ph type="body" idx="1"/>
          </p:nvPr>
        </p:nvSpPr>
        <p:spPr>
          <a:xfrm>
            <a:off x="2286000" y="4495800"/>
            <a:ext cx="5638800" cy="1500187"/>
          </a:xfrm>
        </p:spPr>
        <p:txBody>
          <a:bodyPr anchor="t" anchorCtr="0">
            <a:normAutofit/>
          </a:bodyPr>
          <a:lstStyle>
            <a:lvl1pPr marL="0" indent="0">
              <a:spcBef>
                <a:spcPts val="300"/>
              </a:spcBef>
              <a:buNone/>
              <a:defRPr sz="1400" cap="none" baseline="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658906" y="6248774"/>
            <a:ext cx="1474694" cy="365125"/>
          </a:xfrm>
        </p:spPr>
        <p:txBody>
          <a:bodyPr/>
          <a:lstStyle>
            <a:lvl1pPr algn="l">
              <a:defRPr>
                <a:solidFill>
                  <a:schemeClr val="bg1"/>
                </a:solidFill>
              </a:defRPr>
            </a:lvl1pPr>
          </a:lstStyle>
          <a:p>
            <a:fld id="{49B80FF8-3085-134C-B3E9-9E65E011C3E5}" type="datetimeFigureOut">
              <a:rPr lang="en-US" smtClean="0"/>
              <a:pPr/>
              <a:t>11/21/11</a:t>
            </a:fld>
            <a:endParaRPr lang="en-US"/>
          </a:p>
        </p:txBody>
      </p:sp>
      <p:sp>
        <p:nvSpPr>
          <p:cNvPr id="5" name="Footer Placeholder 4"/>
          <p:cNvSpPr>
            <a:spLocks noGrp="1"/>
          </p:cNvSpPr>
          <p:nvPr>
            <p:ph type="ftr" sz="quarter" idx="11"/>
          </p:nvPr>
        </p:nvSpPr>
        <p:spPr>
          <a:xfrm>
            <a:off x="2286000" y="6248774"/>
            <a:ext cx="5638800" cy="365125"/>
          </a:xfrm>
        </p:spPr>
        <p:txBody>
          <a:bodyPr/>
          <a:lstStyle>
            <a:lvl1pPr>
              <a:defRPr>
                <a:solidFill>
                  <a:schemeClr val="bg1"/>
                </a:solidFill>
              </a:defRPr>
            </a:lvl1pPr>
          </a:lstStyle>
          <a:p>
            <a:endParaRPr lang="en-US"/>
          </a:p>
        </p:txBody>
      </p:sp>
      <p:sp>
        <p:nvSpPr>
          <p:cNvPr id="6" name="Slide Number Placeholder 5"/>
          <p:cNvSpPr>
            <a:spLocks noGrp="1"/>
          </p:cNvSpPr>
          <p:nvPr>
            <p:ph type="sldNum" sz="quarter" idx="12"/>
          </p:nvPr>
        </p:nvSpPr>
        <p:spPr>
          <a:xfrm>
            <a:off x="8305800" y="6248774"/>
            <a:ext cx="554038" cy="365125"/>
          </a:xfrm>
        </p:spPr>
        <p:txBody>
          <a:bodyPr/>
          <a:lstStyle/>
          <a:p>
            <a:fld id="{5C3C7598-1B94-7548-A399-55A8101E794F}" type="slidenum">
              <a:rPr lang="en-US" smtClean="0"/>
              <a:pPr/>
              <a:t>‹#›</a:t>
            </a:fld>
            <a:endParaRPr lang="en-US"/>
          </a:p>
        </p:txBody>
      </p:sp>
      <p:sp>
        <p:nvSpPr>
          <p:cNvPr id="8" name="TextBox 7"/>
          <p:cNvSpPr txBox="1"/>
          <p:nvPr/>
        </p:nvSpPr>
        <p:spPr>
          <a:xfrm>
            <a:off x="2003612" y="3110754"/>
            <a:ext cx="260909" cy="615553"/>
          </a:xfrm>
          <a:prstGeom prst="rect">
            <a:avLst/>
          </a:prstGeom>
          <a:noFill/>
        </p:spPr>
        <p:txBody>
          <a:bodyPr wrap="square" lIns="0" tIns="0" rIns="0" bIns="0" rtlCol="0">
            <a:spAutoFit/>
          </a:bodyPr>
          <a:lstStyle/>
          <a:p>
            <a:r>
              <a:rPr sz="4000" b="1">
                <a:solidFill>
                  <a:schemeClr val="accent1">
                    <a:lumMod val="60000"/>
                    <a:lumOff val="40000"/>
                  </a:schemeClr>
                </a:solidFill>
              </a:rPr>
              <a:t>+</a:t>
            </a:r>
          </a:p>
        </p:txBody>
      </p:sp>
      <p:sp>
        <p:nvSpPr>
          <p:cNvPr id="9" name="Rectangle 8"/>
          <p:cNvSpPr/>
          <p:nvPr/>
        </p:nvSpPr>
        <p:spPr>
          <a:xfrm>
            <a:off x="285750" y="228600"/>
            <a:ext cx="212725" cy="63452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wo Content">
    <p:spTree>
      <p:nvGrpSpPr>
        <p:cNvPr id="1" name=""/>
        <p:cNvGrpSpPr/>
        <p:nvPr/>
      </p:nvGrpSpPr>
      <p:grpSpPr>
        <a:xfrm>
          <a:off x="0" y="0"/>
          <a:ext cx="0" cy="0"/>
          <a:chOff x="0" y="0"/>
          <a:chExt cx="0" cy="0"/>
        </a:xfrm>
      </p:grpSpPr>
      <p:sp>
        <p:nvSpPr>
          <p:cNvPr id="11" name="Rectangle 10"/>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Content Placeholder 3"/>
          <p:cNvSpPr>
            <a:spLocks noGrp="1"/>
          </p:cNvSpPr>
          <p:nvPr>
            <p:ph sz="half" idx="2"/>
          </p:nvPr>
        </p:nvSpPr>
        <p:spPr>
          <a:xfrm>
            <a:off x="439987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C3C7598-1B94-7548-A399-55A8101E794F}"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Comparison">
    <p:spTree>
      <p:nvGrpSpPr>
        <p:cNvPr id="1" name=""/>
        <p:cNvGrpSpPr/>
        <p:nvPr/>
      </p:nvGrpSpPr>
      <p:grpSpPr>
        <a:xfrm>
          <a:off x="0" y="0"/>
          <a:ext cx="0" cy="0"/>
          <a:chOff x="0" y="0"/>
          <a:chExt cx="0" cy="0"/>
        </a:xfrm>
      </p:grpSpPr>
      <p:sp>
        <p:nvSpPr>
          <p:cNvPr id="10" name="Rectangle 9"/>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TextBox 11"/>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4" name="Content Placeholder 3"/>
          <p:cNvSpPr>
            <a:spLocks noGrp="1"/>
          </p:cNvSpPr>
          <p:nvPr>
            <p:ph sz="half" idx="2"/>
          </p:nvPr>
        </p:nvSpPr>
        <p:spPr>
          <a:xfrm>
            <a:off x="497541"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6" name="Content Placeholder 5"/>
          <p:cNvSpPr>
            <a:spLocks noGrp="1"/>
          </p:cNvSpPr>
          <p:nvPr>
            <p:ph sz="quarter" idx="4"/>
          </p:nvPr>
        </p:nvSpPr>
        <p:spPr>
          <a:xfrm>
            <a:off x="4399878"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7" name="Date Placeholder 6"/>
          <p:cNvSpPr>
            <a:spLocks noGrp="1"/>
          </p:cNvSpPr>
          <p:nvPr>
            <p:ph type="dt" sz="half" idx="10"/>
          </p:nvPr>
        </p:nvSpPr>
        <p:spPr/>
        <p:txBody>
          <a:bodyPr/>
          <a:lstStyle/>
          <a:p>
            <a:fld id="{49B80FF8-3085-134C-B3E9-9E65E011C3E5}" type="datetimeFigureOut">
              <a:rPr lang="en-US" smtClean="0"/>
              <a:pPr/>
              <a:t>11/21/11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C3C7598-1B94-7548-A399-55A8101E794F}" type="slidenum">
              <a:rPr lang="en-US" smtClean="0"/>
              <a:pPr/>
              <a:t>‹#›</a:t>
            </a:fld>
            <a:endParaRPr lang="en-US"/>
          </a:p>
        </p:txBody>
      </p:sp>
      <p:sp>
        <p:nvSpPr>
          <p:cNvPr id="3" name="Text Placeholder 2"/>
          <p:cNvSpPr>
            <a:spLocks noGrp="1"/>
          </p:cNvSpPr>
          <p:nvPr>
            <p:ph type="body" idx="1"/>
          </p:nvPr>
        </p:nvSpPr>
        <p:spPr>
          <a:xfrm>
            <a:off x="497541" y="2070847"/>
            <a:ext cx="3657600" cy="322729"/>
          </a:xfrm>
          <a:prstGeom prst="rect">
            <a:avLst/>
          </a:prstGeom>
          <a:solidFill>
            <a:schemeClr val="accent3"/>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399878" y="2070847"/>
            <a:ext cx="3657600" cy="322729"/>
          </a:xfrm>
          <a:prstGeom prst="rect">
            <a:avLst/>
          </a:prstGeom>
          <a:solidFill>
            <a:schemeClr val="accent3">
              <a:lumMod val="60000"/>
              <a:lumOff val="40000"/>
            </a:schemeClr>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2 Content, Top and Bottom">
    <p:spTree>
      <p:nvGrpSpPr>
        <p:cNvPr id="1" name=""/>
        <p:cNvGrpSpPr/>
        <p:nvPr/>
      </p:nvGrpSpPr>
      <p:grpSpPr>
        <a:xfrm>
          <a:off x="0" y="0"/>
          <a:ext cx="0" cy="0"/>
          <a:chOff x="0" y="0"/>
          <a:chExt cx="0" cy="0"/>
        </a:xfrm>
      </p:grpSpPr>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7" y="1985963"/>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p:txBody>
          <a:bodyPr/>
          <a:lstStyle/>
          <a:p>
            <a:endParaRPr lang="en-US"/>
          </a:p>
        </p:txBody>
      </p:sp>
      <p:sp>
        <p:nvSpPr>
          <p:cNvPr id="13" name="Content Placeholder 2"/>
          <p:cNvSpPr>
            <a:spLocks noGrp="1"/>
          </p:cNvSpPr>
          <p:nvPr>
            <p:ph sz="half" idx="14"/>
          </p:nvPr>
        </p:nvSpPr>
        <p:spPr>
          <a:xfrm>
            <a:off x="498517" y="4164965"/>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4" name="Rectangle 13"/>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5" name="Slide Number Placeholder 6"/>
          <p:cNvSpPr>
            <a:spLocks noGrp="1"/>
          </p:cNvSpPr>
          <p:nvPr>
            <p:ph type="sldNum" sz="quarter" idx="12"/>
          </p:nvPr>
        </p:nvSpPr>
        <p:spPr>
          <a:xfrm>
            <a:off x="8305800" y="242234"/>
            <a:ext cx="554038" cy="365125"/>
          </a:xfrm>
        </p:spPr>
        <p:txBody>
          <a:bodyPr/>
          <a:lstStyle/>
          <a:p>
            <a:fld id="{5C3C7598-1B94-7548-A399-55A8101E794F}"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49B80FF8-3085-134C-B3E9-9E65E011C3E5}" type="datetimeFigureOut">
              <a:rPr lang="en-US" smtClean="0"/>
              <a:pPr/>
              <a:t>11/21/11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C3C7598-1B94-7548-A399-55A8101E794F}" type="slidenum">
              <a:rPr lang="en-US" smtClean="0"/>
              <a:pPr/>
              <a:t>‹#›</a:t>
            </a:fld>
            <a:endParaRPr lang="en-US"/>
          </a:p>
        </p:txBody>
      </p:sp>
      <p:sp>
        <p:nvSpPr>
          <p:cNvPr id="11" name="Content Placeholder 2"/>
          <p:cNvSpPr>
            <a:spLocks noGrp="1"/>
          </p:cNvSpPr>
          <p:nvPr>
            <p:ph sz="half" idx="15"/>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3"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slideLayout" Target="../slideLayouts/slideLayout20.xml"/><Relationship Id="rId21"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98474" y="484094"/>
            <a:ext cx="7556313" cy="1116106"/>
          </a:xfrm>
          <a:prstGeom prst="rect">
            <a:avLst/>
          </a:prstGeom>
        </p:spPr>
        <p:txBody>
          <a:bodyPr vert="horz" lIns="91440" tIns="45720" rIns="91440" bIns="45720" rtlCol="0" anchor="t" anchorCtr="0">
            <a:noAutofit/>
          </a:bodyPr>
          <a:lstStyle/>
          <a:p>
            <a:r>
              <a:rPr lang="en-US" smtClean="0"/>
              <a:t>Click to edit Master title style</a:t>
            </a:r>
            <a:endParaRPr/>
          </a:p>
        </p:txBody>
      </p:sp>
      <p:sp>
        <p:nvSpPr>
          <p:cNvPr id="3" name="Text Placeholder 2"/>
          <p:cNvSpPr>
            <a:spLocks noGrp="1"/>
          </p:cNvSpPr>
          <p:nvPr>
            <p:ph type="body" idx="1"/>
          </p:nvPr>
        </p:nvSpPr>
        <p:spPr>
          <a:xfrm>
            <a:off x="498474" y="1981200"/>
            <a:ext cx="7556313" cy="4144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2"/>
          </p:nvPr>
        </p:nvSpPr>
        <p:spPr>
          <a:xfrm>
            <a:off x="6795247" y="6423585"/>
            <a:ext cx="2133600" cy="365125"/>
          </a:xfrm>
          <a:prstGeom prst="rect">
            <a:avLst/>
          </a:prstGeom>
        </p:spPr>
        <p:txBody>
          <a:bodyPr vert="horz" lIns="91440" tIns="45720" rIns="91440" bIns="45720" rtlCol="0" anchor="ctr"/>
          <a:lstStyle>
            <a:lvl1pPr algn="r">
              <a:defRPr sz="1100">
                <a:solidFill>
                  <a:schemeClr val="tx1">
                    <a:lumMod val="65000"/>
                    <a:lumOff val="35000"/>
                  </a:schemeClr>
                </a:solidFill>
              </a:defRPr>
            </a:lvl1pPr>
          </a:lstStyle>
          <a:p>
            <a:fld id="{49B80FF8-3085-134C-B3E9-9E65E011C3E5}" type="datetimeFigureOut">
              <a:rPr lang="en-US" smtClean="0"/>
              <a:pPr/>
              <a:t>11/21/11</a:t>
            </a:fld>
            <a:endParaRPr lang="en-US"/>
          </a:p>
        </p:txBody>
      </p:sp>
      <p:sp>
        <p:nvSpPr>
          <p:cNvPr id="5" name="Footer Placeholder 4"/>
          <p:cNvSpPr>
            <a:spLocks noGrp="1"/>
          </p:cNvSpPr>
          <p:nvPr>
            <p:ph type="ftr" sz="quarter" idx="3"/>
          </p:nvPr>
        </p:nvSpPr>
        <p:spPr>
          <a:xfrm>
            <a:off x="201706" y="6423585"/>
            <a:ext cx="6122894"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endParaRPr lang="en-US"/>
          </a:p>
        </p:txBody>
      </p:sp>
      <p:sp>
        <p:nvSpPr>
          <p:cNvPr id="6" name="Slide Number Placeholder 5"/>
          <p:cNvSpPr>
            <a:spLocks noGrp="1"/>
          </p:cNvSpPr>
          <p:nvPr>
            <p:ph type="sldNum" sz="quarter" idx="4"/>
          </p:nvPr>
        </p:nvSpPr>
        <p:spPr>
          <a:xfrm>
            <a:off x="8305800" y="242234"/>
            <a:ext cx="554038" cy="365125"/>
          </a:xfrm>
          <a:prstGeom prst="rect">
            <a:avLst/>
          </a:prstGeom>
        </p:spPr>
        <p:txBody>
          <a:bodyPr vert="horz" lIns="91440" tIns="45720" rIns="91440" bIns="45720" rtlCol="0" anchor="ctr"/>
          <a:lstStyle>
            <a:lvl1pPr algn="r">
              <a:defRPr sz="1400">
                <a:solidFill>
                  <a:schemeClr val="bg1"/>
                </a:solidFill>
              </a:defRPr>
            </a:lvl1pPr>
          </a:lstStyle>
          <a:p>
            <a:fld id="{5C3C7598-1B94-7548-A399-55A8101E794F}"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 id="2147483680" r:id="rId20"/>
  </p:sldLayoutIdLst>
  <p:txStyles>
    <p:titleStyle>
      <a:lvl1pPr algn="l" defTabSz="914400" rtl="0" eaLnBrk="1" latinLnBrk="0" hangingPunct="1">
        <a:spcBef>
          <a:spcPct val="0"/>
        </a:spcBef>
        <a:buNone/>
        <a:defRPr sz="3600" b="0" kern="1200">
          <a:solidFill>
            <a:schemeClr val="accent1"/>
          </a:solidFill>
          <a:latin typeface="+mj-lt"/>
          <a:ea typeface="+mj-ea"/>
          <a:cs typeface="+mj-cs"/>
        </a:defRPr>
      </a:lvl1pPr>
    </p:titleStyle>
    <p:bodyStyle>
      <a:lvl1pPr marL="228600" indent="-228600" algn="l" defTabSz="914400" rtl="0" eaLnBrk="1" latinLnBrk="0" hangingPunct="1">
        <a:spcBef>
          <a:spcPts val="2000"/>
        </a:spcBef>
        <a:buClr>
          <a:schemeClr val="accent1"/>
        </a:buClr>
        <a:buSzPct val="75000"/>
        <a:buFont typeface="Wingdings" pitchFamily="2" charset="2"/>
        <a:buChar char="n"/>
        <a:defRPr sz="2000" kern="1200">
          <a:solidFill>
            <a:schemeClr val="tx1">
              <a:lumMod val="65000"/>
              <a:lumOff val="35000"/>
            </a:schemeClr>
          </a:solidFill>
          <a:latin typeface="+mn-lt"/>
          <a:ea typeface="+mn-ea"/>
          <a:cs typeface="+mn-cs"/>
        </a:defRPr>
      </a:lvl1pPr>
      <a:lvl2pPr marL="4572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2pPr>
      <a:lvl3pPr marL="6858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3pPr>
      <a:lvl4pPr marL="9144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4pPr>
      <a:lvl5pPr marL="11430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Inventor’s Workshop Presentation	</a:t>
            </a:r>
            <a:endParaRPr lang="en-US" dirty="0"/>
          </a:p>
        </p:txBody>
      </p:sp>
      <p:sp>
        <p:nvSpPr>
          <p:cNvPr id="3" name="Subtitle 2"/>
          <p:cNvSpPr>
            <a:spLocks noGrp="1"/>
          </p:cNvSpPr>
          <p:nvPr>
            <p:ph type="subTitle" idx="1"/>
          </p:nvPr>
        </p:nvSpPr>
        <p:spPr/>
        <p:txBody>
          <a:bodyPr/>
          <a:lstStyle/>
          <a:p>
            <a:r>
              <a:rPr lang="en-US" dirty="0" smtClean="0"/>
              <a:t>Nathalea Silva</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Launching an Inventors Workshop Student Organization.</a:t>
            </a:r>
            <a:endParaRPr lang="en-US" sz="2800" dirty="0"/>
          </a:p>
        </p:txBody>
      </p:sp>
      <p:sp>
        <p:nvSpPr>
          <p:cNvPr id="3" name="Content Placeholder 2"/>
          <p:cNvSpPr>
            <a:spLocks noGrp="1"/>
          </p:cNvSpPr>
          <p:nvPr>
            <p:ph idx="1"/>
          </p:nvPr>
        </p:nvSpPr>
        <p:spPr/>
        <p:txBody>
          <a:bodyPr/>
          <a:lstStyle/>
          <a:p>
            <a:r>
              <a:rPr lang="en-US" dirty="0" smtClean="0"/>
              <a:t>Networking students with the right resources, mentorship, organizations.</a:t>
            </a:r>
          </a:p>
          <a:p>
            <a:pPr lvl="1"/>
            <a:r>
              <a:rPr lang="en-US" dirty="0" smtClean="0"/>
              <a:t>This is perhaps the most important because it sets things in place for everything else to be achieved.</a:t>
            </a:r>
          </a:p>
          <a:p>
            <a:r>
              <a:rPr lang="en-US" dirty="0" smtClean="0"/>
              <a:t>Educating students about the financial resources available to them as well as how to access it.</a:t>
            </a:r>
          </a:p>
          <a:p>
            <a:r>
              <a:rPr lang="en-US" dirty="0" smtClean="0"/>
              <a:t>Providing opportunities to gain hands-on-experience.</a:t>
            </a:r>
          </a:p>
          <a:p>
            <a:r>
              <a:rPr lang="en-US" dirty="0" err="1" smtClean="0"/>
              <a:t>Inscrutables</a:t>
            </a:r>
            <a:r>
              <a:rPr lang="en-US" dirty="0" smtClean="0"/>
              <a:t>: How-</a:t>
            </a:r>
            <a:r>
              <a:rPr lang="en-US" dirty="0" err="1" smtClean="0"/>
              <a:t>To’s</a:t>
            </a:r>
            <a:r>
              <a:rPr lang="en-US" dirty="0" smtClean="0"/>
              <a:t>.</a:t>
            </a:r>
          </a:p>
          <a:p>
            <a:r>
              <a:rPr lang="en-US" dirty="0" smtClean="0"/>
              <a:t>Links to information.</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Inventors Workshop Student Organization.</a:t>
            </a:r>
            <a:endParaRPr lang="en-US" sz="2800" dirty="0"/>
          </a:p>
        </p:txBody>
      </p:sp>
      <p:sp>
        <p:nvSpPr>
          <p:cNvPr id="3" name="Content Placeholder 2"/>
          <p:cNvSpPr>
            <a:spLocks noGrp="1"/>
          </p:cNvSpPr>
          <p:nvPr>
            <p:ph idx="1"/>
          </p:nvPr>
        </p:nvSpPr>
        <p:spPr>
          <a:xfrm>
            <a:off x="498474" y="1600200"/>
            <a:ext cx="7556313" cy="4144963"/>
          </a:xfrm>
        </p:spPr>
        <p:txBody>
          <a:bodyPr>
            <a:normAutofit fontScale="92500" lnSpcReduction="20000"/>
          </a:bodyPr>
          <a:lstStyle/>
          <a:p>
            <a:r>
              <a:rPr lang="en-US" dirty="0" smtClean="0"/>
              <a:t>Short Term Goals</a:t>
            </a:r>
          </a:p>
          <a:p>
            <a:pPr lvl="1"/>
            <a:r>
              <a:rPr lang="en-US" dirty="0" smtClean="0"/>
              <a:t>Get people excited! Show students what can be done rather than tell them. I think this would be far more an effective strategy. Show what is Maker Faire and I.W. Potential.</a:t>
            </a:r>
          </a:p>
          <a:p>
            <a:pPr lvl="1"/>
            <a:r>
              <a:rPr lang="en-US" dirty="0" smtClean="0"/>
              <a:t>Launch the Club</a:t>
            </a:r>
          </a:p>
          <a:p>
            <a:pPr lvl="1"/>
            <a:r>
              <a:rPr lang="en-US" dirty="0" smtClean="0"/>
              <a:t>Have a competition. </a:t>
            </a:r>
          </a:p>
          <a:p>
            <a:r>
              <a:rPr lang="en-US" dirty="0" smtClean="0"/>
              <a:t>Long Term Goals.</a:t>
            </a:r>
          </a:p>
          <a:p>
            <a:pPr lvl="1"/>
            <a:r>
              <a:rPr lang="en-US" dirty="0" smtClean="0"/>
              <a:t>How can I.W. Workshop become part of ASU Curriculum</a:t>
            </a:r>
          </a:p>
          <a:p>
            <a:pPr lvl="1"/>
            <a:r>
              <a:rPr lang="en-US" dirty="0" smtClean="0"/>
              <a:t>Perhaps the club can evolve into an Affiliation of ASU like Barrett.</a:t>
            </a:r>
          </a:p>
          <a:p>
            <a:r>
              <a:rPr lang="en-US" dirty="0" smtClean="0"/>
              <a:t>Challenges.</a:t>
            </a:r>
          </a:p>
          <a:p>
            <a:pPr lvl="1"/>
            <a:r>
              <a:rPr lang="en-US" dirty="0" smtClean="0"/>
              <a:t>As a Liberal Arts Major, I see a potential for the I.W. to alienate the “average” non-technical student.</a:t>
            </a:r>
          </a:p>
          <a:p>
            <a:pPr lvl="1"/>
            <a:r>
              <a:rPr lang="en-US" dirty="0" smtClean="0"/>
              <a:t>The terminology and language should carry a universal message.</a:t>
            </a:r>
          </a:p>
          <a:p>
            <a:pPr lvl="1"/>
            <a:endParaRPr lang="en-US" dirty="0" smtClean="0"/>
          </a:p>
          <a:p>
            <a:pPr lvl="1">
              <a:buNone/>
            </a:pPr>
            <a:endParaRPr lang="en-US" dirty="0" smtClean="0"/>
          </a:p>
          <a:p>
            <a:pPr lvl="1"/>
            <a:endParaRPr lang="en-US" dirty="0" smtClean="0"/>
          </a:p>
          <a:p>
            <a:pPr lvl="1"/>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Encountering Success.</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Key </a:t>
            </a:r>
            <a:r>
              <a:rPr lang="en-US" dirty="0" smtClean="0"/>
              <a:t>Components:</a:t>
            </a:r>
          </a:p>
          <a:p>
            <a:pPr lvl="1"/>
            <a:r>
              <a:rPr lang="en-US" dirty="0" smtClean="0"/>
              <a:t>Clarity: How and What we say can be perceived in a number of way i.e. What is Inventor’s Workshop?</a:t>
            </a:r>
          </a:p>
          <a:p>
            <a:pPr lvl="1"/>
            <a:r>
              <a:rPr lang="en-US" dirty="0" smtClean="0"/>
              <a:t>Who is </a:t>
            </a:r>
            <a:r>
              <a:rPr lang="en-US" dirty="0" smtClean="0"/>
              <a:t>an inventor?</a:t>
            </a:r>
            <a:endParaRPr lang="en-US" dirty="0" smtClean="0"/>
          </a:p>
          <a:p>
            <a:endParaRPr lang="en-US" dirty="0" smtClean="0"/>
          </a:p>
          <a:p>
            <a:r>
              <a:rPr lang="en-US" dirty="0" smtClean="0"/>
              <a:t>Programs/ Opportunities:</a:t>
            </a:r>
          </a:p>
          <a:p>
            <a:pPr lvl="1"/>
            <a:r>
              <a:rPr lang="en-US" dirty="0" smtClean="0"/>
              <a:t>Should be able to fund project/invention ideas.</a:t>
            </a:r>
          </a:p>
          <a:p>
            <a:pPr lvl="1">
              <a:buNone/>
            </a:pPr>
            <a:endParaRPr lang="en-US" dirty="0" smtClean="0"/>
          </a:p>
          <a:p>
            <a:pPr lvl="1">
              <a:buNone/>
            </a:pPr>
            <a:endParaRPr lang="en-US" dirty="0" smtClean="0"/>
          </a:p>
          <a:p>
            <a:r>
              <a:rPr lang="en-US" dirty="0" smtClean="0"/>
              <a:t>Effectively leverage mutual </a:t>
            </a:r>
            <a:r>
              <a:rPr lang="en-US" dirty="0" smtClean="0"/>
              <a:t>interests</a:t>
            </a:r>
          </a:p>
          <a:p>
            <a:pPr lvl="1"/>
            <a:r>
              <a:rPr lang="en-US" dirty="0" smtClean="0"/>
              <a:t>I think the challenge for this would be clearly stating how I.W. Workshop is different from every other club</a:t>
            </a:r>
            <a:r>
              <a:rPr lang="en-US" dirty="0" smtClean="0"/>
              <a:t>. </a:t>
            </a:r>
            <a:endParaRPr lang="en-US" dirty="0" smtClean="0"/>
          </a:p>
          <a:p>
            <a:pPr lvl="1"/>
            <a:r>
              <a:rPr lang="en-US" dirty="0" smtClean="0"/>
              <a:t>Alleviate </a:t>
            </a:r>
            <a:r>
              <a:rPr lang="en-US" dirty="0" smtClean="0"/>
              <a:t>feelings of “competition” to inspire feelings of “co-operation.”</a:t>
            </a:r>
            <a:endParaRPr lang="en-US" dirty="0" smtClean="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Personal educational experiences. </a:t>
            </a:r>
            <a:endParaRPr lang="en-US" sz="2800" dirty="0"/>
          </a:p>
        </p:txBody>
      </p:sp>
      <p:sp>
        <p:nvSpPr>
          <p:cNvPr id="3" name="Content Placeholder 2"/>
          <p:cNvSpPr>
            <a:spLocks noGrp="1"/>
          </p:cNvSpPr>
          <p:nvPr>
            <p:ph idx="1"/>
          </p:nvPr>
        </p:nvSpPr>
        <p:spPr>
          <a:xfrm>
            <a:off x="498474" y="1600200"/>
            <a:ext cx="7556313" cy="4144963"/>
          </a:xfrm>
        </p:spPr>
        <p:txBody>
          <a:bodyPr/>
          <a:lstStyle/>
          <a:p>
            <a:r>
              <a:rPr lang="en-US" dirty="0" smtClean="0"/>
              <a:t>Early Years</a:t>
            </a:r>
          </a:p>
          <a:p>
            <a:pPr lvl="1"/>
            <a:r>
              <a:rPr lang="en-US" dirty="0" smtClean="0"/>
              <a:t>Winning an essay competition</a:t>
            </a:r>
          </a:p>
          <a:p>
            <a:pPr lvl="1"/>
            <a:r>
              <a:rPr lang="en-US" dirty="0" smtClean="0"/>
              <a:t>Won a book, which was the first novel I read.</a:t>
            </a:r>
          </a:p>
          <a:p>
            <a:r>
              <a:rPr lang="en-US" dirty="0" smtClean="0"/>
              <a:t>High-school</a:t>
            </a:r>
          </a:p>
          <a:p>
            <a:pPr lvl="1"/>
            <a:r>
              <a:rPr lang="en-US" dirty="0" smtClean="0"/>
              <a:t>Being published in school paper.</a:t>
            </a:r>
          </a:p>
          <a:p>
            <a:pPr lvl="1"/>
            <a:r>
              <a:rPr lang="en-US" dirty="0" smtClean="0"/>
              <a:t>Being school Vice prefect (similar to Vice President).</a:t>
            </a:r>
          </a:p>
          <a:p>
            <a:r>
              <a:rPr lang="en-US" dirty="0" smtClean="0"/>
              <a:t>College.</a:t>
            </a:r>
          </a:p>
          <a:p>
            <a:pPr lvl="1"/>
            <a:r>
              <a:rPr lang="en-US" dirty="0" smtClean="0"/>
              <a:t>Being a part of Barrett Honors</a:t>
            </a:r>
          </a:p>
          <a:p>
            <a:pPr lvl="1"/>
            <a:r>
              <a:rPr lang="en-US" dirty="0" smtClean="0"/>
              <a:t>Being a Mentor (Talent Match)</a:t>
            </a:r>
          </a:p>
          <a:p>
            <a:pPr lvl="1"/>
            <a:r>
              <a:rPr lang="en-US" dirty="0" smtClean="0"/>
              <a:t>Creative Writing Workshops</a:t>
            </a:r>
          </a:p>
          <a:p>
            <a:pPr lvl="1">
              <a:buNone/>
            </a:pPr>
            <a:endParaRPr lang="en-US" dirty="0" smtClean="0"/>
          </a:p>
          <a:p>
            <a:pPr lvl="1"/>
            <a:endParaRPr lang="en-US" dirty="0" smtClean="0"/>
          </a:p>
          <a:p>
            <a:pPr lvl="1">
              <a:buNone/>
            </a:pPr>
            <a:endParaRPr lang="en-US" dirty="0" smtClean="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Dreams &amp; Expectations for College.</a:t>
            </a:r>
            <a:endParaRPr lang="en-US" sz="2800" dirty="0"/>
          </a:p>
        </p:txBody>
      </p:sp>
      <p:sp>
        <p:nvSpPr>
          <p:cNvPr id="3" name="Content Placeholder 2"/>
          <p:cNvSpPr>
            <a:spLocks noGrp="1"/>
          </p:cNvSpPr>
          <p:nvPr>
            <p:ph idx="1"/>
          </p:nvPr>
        </p:nvSpPr>
        <p:spPr>
          <a:xfrm>
            <a:off x="498474" y="1600200"/>
            <a:ext cx="7556313" cy="4144963"/>
          </a:xfrm>
        </p:spPr>
        <p:txBody>
          <a:bodyPr/>
          <a:lstStyle/>
          <a:p>
            <a:r>
              <a:rPr lang="en-US" dirty="0" smtClean="0"/>
              <a:t>Making a Decision</a:t>
            </a:r>
          </a:p>
          <a:p>
            <a:pPr lvl="1"/>
            <a:r>
              <a:rPr lang="en-US" dirty="0" smtClean="0"/>
              <a:t> Originally enrolled @ Belmont University, Nashville Tennessee. Having to move, ASU was the next choice.</a:t>
            </a:r>
          </a:p>
          <a:p>
            <a:r>
              <a:rPr lang="en-US" dirty="0" smtClean="0"/>
              <a:t>Hopes</a:t>
            </a:r>
          </a:p>
          <a:p>
            <a:pPr lvl="1"/>
            <a:r>
              <a:rPr lang="en-US" dirty="0" smtClean="0"/>
              <a:t>Expressing the between education vs. graduation. My dream for college has always been to be able to enjoy the process of learning, growing and ultimately becoming a better person in life.</a:t>
            </a:r>
          </a:p>
          <a:p>
            <a:r>
              <a:rPr lang="en-US" dirty="0" smtClean="0"/>
              <a:t>Fulfilled/ Unfulfilled </a:t>
            </a:r>
          </a:p>
          <a:p>
            <a:pPr lvl="1"/>
            <a:r>
              <a:rPr lang="en-US" dirty="0" smtClean="0"/>
              <a:t>Thus far, my dreams and expectations have been fulfilled.</a:t>
            </a:r>
          </a:p>
          <a:p>
            <a:pPr lvl="1"/>
            <a:r>
              <a:rPr lang="en-US" dirty="0" smtClean="0"/>
              <a:t>Things remained unfilled: Getting a creative piece published.</a:t>
            </a: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How could Inventor’s Workshop assist?</a:t>
            </a:r>
            <a:endParaRPr lang="en-US" sz="2800" dirty="0"/>
          </a:p>
        </p:txBody>
      </p:sp>
      <p:sp>
        <p:nvSpPr>
          <p:cNvPr id="3" name="Content Placeholder 2"/>
          <p:cNvSpPr>
            <a:spLocks noGrp="1"/>
          </p:cNvSpPr>
          <p:nvPr>
            <p:ph idx="1"/>
          </p:nvPr>
        </p:nvSpPr>
        <p:spPr/>
        <p:txBody>
          <a:bodyPr/>
          <a:lstStyle/>
          <a:p>
            <a:r>
              <a:rPr lang="en-US" dirty="0" smtClean="0"/>
              <a:t>The Role of I.W.</a:t>
            </a:r>
          </a:p>
          <a:p>
            <a:pPr lvl="1"/>
            <a:r>
              <a:rPr lang="en-US" dirty="0" smtClean="0"/>
              <a:t>Inventor’s Workshop can offers resources to students who may not be able to afford a literary agent but has material that has great potential to be published.</a:t>
            </a:r>
          </a:p>
          <a:p>
            <a:pPr>
              <a:buNone/>
            </a:pPr>
            <a:endParaRPr lang="en-US" dirty="0" smtClean="0"/>
          </a:p>
          <a:p>
            <a:r>
              <a:rPr lang="en-US" dirty="0" smtClean="0"/>
              <a:t>I.W. Network Leverage</a:t>
            </a:r>
          </a:p>
          <a:p>
            <a:pPr lvl="1"/>
            <a:r>
              <a:rPr lang="en-US" dirty="0" smtClean="0"/>
              <a:t>I.W should include new genre writers, and inventors of new short-story forms to partake in its competitions.</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Greatest life-time achievements or contribution to be? </a:t>
            </a:r>
            <a:endParaRPr lang="en-US" sz="2800" dirty="0"/>
          </a:p>
        </p:txBody>
      </p:sp>
      <p:sp>
        <p:nvSpPr>
          <p:cNvPr id="3" name="Content Placeholder 2"/>
          <p:cNvSpPr>
            <a:spLocks noGrp="1"/>
          </p:cNvSpPr>
          <p:nvPr>
            <p:ph idx="1"/>
          </p:nvPr>
        </p:nvSpPr>
        <p:spPr/>
        <p:txBody>
          <a:bodyPr>
            <a:normAutofit lnSpcReduction="10000"/>
          </a:bodyPr>
          <a:lstStyle/>
          <a:p>
            <a:r>
              <a:rPr lang="en-US" dirty="0" smtClean="0"/>
              <a:t>I beg that my contributions resonate with an array of readers from children, parents and teachers, to business leaders, academic and clinical professionals, and simply all other persons who just wish to read…for fun, relaxation, and a bit of “wonder-full” insight. </a:t>
            </a:r>
          </a:p>
          <a:p>
            <a:endParaRPr lang="en-US" dirty="0" smtClean="0"/>
          </a:p>
          <a:p>
            <a:r>
              <a:rPr lang="en-US" dirty="0" smtClean="0"/>
              <a:t>After all, life is ultimately about inspiring us to be caring and contributory persons and citizens. What good is knowledge unless it prompts us to prevent the pain of others as if it were our own? In fact, education, knowledge, and wisdom combined--have the power not only to make us smart, but to make us good. </a:t>
            </a:r>
          </a:p>
          <a:p>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err="1" smtClean="0"/>
              <a:t>Inventioneering</a:t>
            </a:r>
            <a:r>
              <a:rPr lang="en-US" sz="2800" dirty="0" smtClean="0"/>
              <a:t> Aspirations </a:t>
            </a:r>
            <a:endParaRPr lang="en-US" sz="2800" dirty="0"/>
          </a:p>
        </p:txBody>
      </p:sp>
      <p:sp>
        <p:nvSpPr>
          <p:cNvPr id="3" name="Content Placeholder 2"/>
          <p:cNvSpPr>
            <a:spLocks noGrp="1"/>
          </p:cNvSpPr>
          <p:nvPr>
            <p:ph idx="1"/>
          </p:nvPr>
        </p:nvSpPr>
        <p:spPr/>
        <p:txBody>
          <a:bodyPr/>
          <a:lstStyle/>
          <a:p>
            <a:r>
              <a:rPr lang="en-US" dirty="0" smtClean="0"/>
              <a:t>Project:</a:t>
            </a:r>
          </a:p>
          <a:p>
            <a:pPr lvl="1"/>
            <a:r>
              <a:rPr lang="en-US" dirty="0" smtClean="0"/>
              <a:t>To create and launched a pro bono online program that would bridge the needs between college mentors who desire to make a contribution and high school students who need someone to “talk” to--especially when transitioning from high school to college. </a:t>
            </a:r>
          </a:p>
          <a:p>
            <a:r>
              <a:rPr lang="en-US" dirty="0" smtClean="0"/>
              <a:t>Resources:</a:t>
            </a:r>
          </a:p>
          <a:p>
            <a:pPr lvl="1"/>
            <a:r>
              <a:rPr lang="en-US" dirty="0" smtClean="0"/>
              <a:t>Money to create the website.</a:t>
            </a:r>
          </a:p>
          <a:p>
            <a:pPr lvl="1"/>
            <a:r>
              <a:rPr lang="en-US" dirty="0" smtClean="0"/>
              <a:t>A team to maintain the website.</a:t>
            </a:r>
          </a:p>
          <a:p>
            <a:pPr lvl="1"/>
            <a:r>
              <a:rPr lang="en-US" dirty="0" smtClean="0"/>
              <a:t>Additional team members serving as “matchmakers” for mentors/mentees.</a:t>
            </a:r>
          </a:p>
          <a:p>
            <a:pPr lvl="1">
              <a:buNone/>
            </a:pP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Profile</a:t>
            </a:r>
            <a:endParaRPr lang="en-US" sz="2800" dirty="0"/>
          </a:p>
        </p:txBody>
      </p:sp>
      <p:sp>
        <p:nvSpPr>
          <p:cNvPr id="3" name="Content Placeholder 2"/>
          <p:cNvSpPr>
            <a:spLocks noGrp="1"/>
          </p:cNvSpPr>
          <p:nvPr>
            <p:ph idx="1"/>
          </p:nvPr>
        </p:nvSpPr>
        <p:spPr/>
        <p:txBody>
          <a:bodyPr/>
          <a:lstStyle/>
          <a:p>
            <a:r>
              <a:rPr lang="en-US" dirty="0" smtClean="0"/>
              <a:t>Skills &amp; Experience:</a:t>
            </a:r>
          </a:p>
          <a:p>
            <a:pPr lvl="1"/>
            <a:r>
              <a:rPr lang="en-US" dirty="0" smtClean="0"/>
              <a:t>Mentor for The Honors College.</a:t>
            </a:r>
          </a:p>
          <a:p>
            <a:pPr lvl="1"/>
            <a:r>
              <a:rPr lang="en-US" dirty="0" smtClean="0"/>
              <a:t>For the past year I have been mentoring a high-school student as she gets ready to graduate and attend college. (We communicate via email and I support her in a number of ways from answering questions to helping her edit admission’s essays etc.).</a:t>
            </a:r>
          </a:p>
          <a:p>
            <a:r>
              <a:rPr lang="en-US" dirty="0" smtClean="0"/>
              <a:t>Why am I interested:</a:t>
            </a:r>
          </a:p>
          <a:p>
            <a:pPr lvl="1"/>
            <a:r>
              <a:rPr lang="en-US" dirty="0" smtClean="0"/>
              <a:t>Gandhi, “Be the change you wish to see in the world.”</a:t>
            </a:r>
          </a:p>
          <a:p>
            <a:pPr lvl="1"/>
            <a:r>
              <a:rPr lang="en-US" dirty="0" smtClean="0"/>
              <a:t>The need: College can be a daunting process, why not help students with this transition?</a:t>
            </a:r>
          </a:p>
          <a:p>
            <a:pPr lvl="1"/>
            <a:r>
              <a:rPr lang="en-US" dirty="0" smtClean="0"/>
              <a:t>My personal experience: The impact my mentor has had on my life.</a:t>
            </a:r>
          </a:p>
          <a:p>
            <a:pPr lvl="1"/>
            <a:endParaRPr lang="en-US" dirty="0" smtClean="0"/>
          </a:p>
          <a:p>
            <a:pPr lvl="1">
              <a:buNone/>
            </a:pPr>
            <a:endParaRPr lang="en-US" dirty="0" smtClean="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Attempts made:</a:t>
            </a:r>
            <a:endParaRPr lang="en-US" sz="2800" dirty="0"/>
          </a:p>
        </p:txBody>
      </p:sp>
      <p:sp>
        <p:nvSpPr>
          <p:cNvPr id="3" name="Content Placeholder 2"/>
          <p:cNvSpPr>
            <a:spLocks noGrp="1"/>
          </p:cNvSpPr>
          <p:nvPr>
            <p:ph idx="1"/>
          </p:nvPr>
        </p:nvSpPr>
        <p:spPr>
          <a:xfrm>
            <a:off x="498474" y="1600200"/>
            <a:ext cx="7556313" cy="4716486"/>
          </a:xfrm>
        </p:spPr>
        <p:txBody>
          <a:bodyPr>
            <a:normAutofit/>
          </a:bodyPr>
          <a:lstStyle/>
          <a:p>
            <a:r>
              <a:rPr lang="en-US" dirty="0" smtClean="0"/>
              <a:t>I had written the proposal to enter the ASU innovation challenge last year, but I could not find anyone to partner up with that could bring the computer design skills that was needed.</a:t>
            </a:r>
          </a:p>
          <a:p>
            <a:r>
              <a:rPr lang="en-US" dirty="0" smtClean="0"/>
              <a:t>I have also inquired about the cost to build and operate a website of this complexity and was quoted in the thousands.</a:t>
            </a:r>
          </a:p>
          <a:p>
            <a:r>
              <a:rPr lang="en-US" dirty="0" smtClean="0"/>
              <a:t>The C.A.R.E Program through the School of Social Sciences: This will be a year-long research project working with an organization whose goals are similar to mine. I hope that I can gain insight into how a non-profit organization functions and perhaps be able to apply it to my own in the future.</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Learning Objectives</a:t>
            </a:r>
            <a:endParaRPr lang="en-US" dirty="0"/>
          </a:p>
        </p:txBody>
      </p:sp>
      <p:sp>
        <p:nvSpPr>
          <p:cNvPr id="3" name="Content Placeholder 2"/>
          <p:cNvSpPr>
            <a:spLocks noGrp="1"/>
          </p:cNvSpPr>
          <p:nvPr>
            <p:ph idx="1"/>
          </p:nvPr>
        </p:nvSpPr>
        <p:spPr/>
        <p:txBody>
          <a:bodyPr/>
          <a:lstStyle/>
          <a:p>
            <a:r>
              <a:rPr lang="en-US" dirty="0" smtClean="0"/>
              <a:t>Developing a leadership quality, </a:t>
            </a:r>
          </a:p>
          <a:p>
            <a:r>
              <a:rPr lang="en-US" dirty="0" smtClean="0"/>
              <a:t>Learning how to reach out, interact, and ultimately listen and respond to community need. </a:t>
            </a:r>
          </a:p>
          <a:p>
            <a:r>
              <a:rPr lang="en-US" dirty="0" smtClean="0"/>
              <a:t>Learn to translate the language of research statistics and data into interpersonal conversation amid community members. </a:t>
            </a:r>
          </a:p>
        </p:txBody>
      </p:sp>
    </p:spTree>
  </p:cSld>
  <p:clrMapOvr>
    <a:masterClrMapping/>
  </p:clrMapOvr>
</p:sld>
</file>

<file path=ppt/theme/theme1.xml><?xml version="1.0" encoding="utf-8"?>
<a:theme xmlns:a="http://schemas.openxmlformats.org/drawingml/2006/main" name="Advantage">
  <a:themeElements>
    <a:clrScheme name="Advantage">
      <a:dk1>
        <a:sysClr val="windowText" lastClr="000000"/>
      </a:dk1>
      <a:lt1>
        <a:sysClr val="window" lastClr="FFFFFF"/>
      </a:lt1>
      <a:dk2>
        <a:srgbClr val="2B142D"/>
      </a:dk2>
      <a:lt2>
        <a:srgbClr val="C3AFCC"/>
      </a:lt2>
      <a:accent1>
        <a:srgbClr val="663366"/>
      </a:accent1>
      <a:accent2>
        <a:srgbClr val="330F42"/>
      </a:accent2>
      <a:accent3>
        <a:srgbClr val="666699"/>
      </a:accent3>
      <a:accent4>
        <a:srgbClr val="999966"/>
      </a:accent4>
      <a:accent5>
        <a:srgbClr val="F7901E"/>
      </a:accent5>
      <a:accent6>
        <a:srgbClr val="A3A101"/>
      </a:accent6>
      <a:hlink>
        <a:srgbClr val="BC5FBC"/>
      </a:hlink>
      <a:folHlink>
        <a:srgbClr val="9775A7"/>
      </a:folHlink>
    </a:clrScheme>
    <a:fontScheme name="Advantage">
      <a:majorFont>
        <a:latin typeface="Rockwell"/>
        <a:ea typeface=""/>
        <a:cs typeface=""/>
        <a:font script="Jpan" typeface="ＭＳ ゴシック"/>
      </a:majorFont>
      <a:minorFont>
        <a:latin typeface="Rockwell"/>
        <a:ea typeface=""/>
        <a:cs typeface=""/>
        <a:font script="Jpan" typeface="ＭＳ ゴシック"/>
      </a:minorFont>
    </a:fontScheme>
    <a:fmtScheme name="Advantage">
      <a:fillStyleLst>
        <a:solidFill>
          <a:schemeClr val="phClr"/>
        </a:solidFill>
        <a:gradFill rotWithShape="1">
          <a:gsLst>
            <a:gs pos="0">
              <a:schemeClr val="phClr">
                <a:tint val="100000"/>
                <a:shade val="40000"/>
                <a:alpha val="100000"/>
                <a:satMod val="150000"/>
                <a:lumMod val="100000"/>
              </a:schemeClr>
            </a:gs>
            <a:gs pos="100000">
              <a:schemeClr val="phClr">
                <a:tint val="70000"/>
                <a:shade val="100000"/>
                <a:alpha val="100000"/>
                <a:satMod val="200000"/>
                <a:lumMod val="100000"/>
              </a:schemeClr>
            </a:gs>
          </a:gsLst>
          <a:lin ang="6000000" scaled="1"/>
        </a:gradFill>
        <a:gradFill rotWithShape="1">
          <a:gsLst>
            <a:gs pos="0">
              <a:schemeClr val="phClr">
                <a:shade val="40000"/>
                <a:alpha val="100000"/>
                <a:satMod val="150000"/>
                <a:lumMod val="100000"/>
              </a:schemeClr>
            </a:gs>
            <a:gs pos="100000">
              <a:schemeClr val="phClr">
                <a:tint val="70000"/>
                <a:shade val="100000"/>
                <a:alpha val="100000"/>
                <a:satMod val="200000"/>
                <a:lumMod val="100000"/>
              </a:schemeClr>
            </a:gs>
          </a:gsLst>
          <a:lin ang="54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50800" dist="25400" dir="13500000">
              <a:srgbClr val="FFFFFF">
                <a:alpha val="75000"/>
              </a:srgbClr>
            </a:innerShdw>
            <a:outerShdw blurRad="63500" dist="25400" dir="5400000" rotWithShape="0">
              <a:srgbClr val="808080">
                <a:alpha val="75000"/>
              </a:srgbClr>
            </a:outerShdw>
          </a:effectLst>
        </a:effectStyle>
        <a:effectStyle>
          <a:effectLst/>
          <a:scene3d>
            <a:camera prst="orthographicFront">
              <a:rot lat="0" lon="0" rev="0"/>
            </a:camera>
            <a:lightRig rig="twoPt" dir="tl">
              <a:rot lat="0" lon="0" rev="4500000"/>
            </a:lightRig>
          </a:scene3d>
          <a:sp3d>
            <a:bevelT w="63500" h="50800"/>
          </a:sp3d>
        </a:effectStyle>
      </a:effectStyleLst>
      <a:bgFillStyleLst>
        <a:solidFill>
          <a:schemeClr val="phClr"/>
        </a:solidFill>
        <a:gradFill rotWithShape="1">
          <a:gsLst>
            <a:gs pos="0">
              <a:schemeClr val="phClr">
                <a:tint val="40000"/>
                <a:satMod val="1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Advantage.thmx</Template>
  <TotalTime>2908</TotalTime>
  <Words>979</Words>
  <Application>Microsoft Macintosh PowerPoint</Application>
  <PresentationFormat>On-screen Show (4:3)</PresentationFormat>
  <Paragraphs>87</Paragraphs>
  <Slides>12</Slides>
  <Notes>0</Notes>
  <HiddenSlides>0</HiddenSlides>
  <MMClips>0</MMClips>
  <ScaleCrop>false</ScaleCrop>
  <HeadingPairs>
    <vt:vector size="4" baseType="variant">
      <vt:variant>
        <vt:lpstr>Design Template</vt:lpstr>
      </vt:variant>
      <vt:variant>
        <vt:i4>1</vt:i4>
      </vt:variant>
      <vt:variant>
        <vt:lpstr>Slide Titles</vt:lpstr>
      </vt:variant>
      <vt:variant>
        <vt:i4>12</vt:i4>
      </vt:variant>
    </vt:vector>
  </HeadingPairs>
  <TitlesOfParts>
    <vt:vector size="13" baseType="lpstr">
      <vt:lpstr>Advantage</vt:lpstr>
      <vt:lpstr>Inventor’s Workshop Presentation </vt:lpstr>
      <vt:lpstr>Personal educational experiences. </vt:lpstr>
      <vt:lpstr>Dreams &amp; Expectations for College.</vt:lpstr>
      <vt:lpstr>How could Inventor’s Workshop assist?</vt:lpstr>
      <vt:lpstr>Greatest life-time achievements or contribution to be? </vt:lpstr>
      <vt:lpstr>Inventioneering Aspirations </vt:lpstr>
      <vt:lpstr>Profile</vt:lpstr>
      <vt:lpstr>Attempts made:</vt:lpstr>
      <vt:lpstr>Learning Objectives</vt:lpstr>
      <vt:lpstr>Launching an Inventors Workshop Student Organization.</vt:lpstr>
      <vt:lpstr>Inventors Workshop Student Organization.</vt:lpstr>
      <vt:lpstr>Encountering Success.</vt:lpstr>
    </vt:vector>
  </TitlesOfParts>
  <Company>College Student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Presentation </dc:title>
  <dc:creator>Nathalea Silva</dc:creator>
  <cp:lastModifiedBy>Nathalea Silva</cp:lastModifiedBy>
  <cp:revision>4</cp:revision>
  <dcterms:created xsi:type="dcterms:W3CDTF">2011-11-21T18:17:52Z</dcterms:created>
  <dcterms:modified xsi:type="dcterms:W3CDTF">2011-11-21T18:24:45Z</dcterms:modified>
</cp:coreProperties>
</file>

<file path=docProps/thumbnail.jpeg>
</file>